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886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70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78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45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52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98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91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26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95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304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3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E7D45-2BDF-495E-A961-8816BDC385CA}" type="datetimeFigureOut">
              <a:rPr lang="en-IN" smtClean="0"/>
              <a:t>31-07-2017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B52DD-48CE-4D4C-B91F-9168F0D29A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8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9698181" cy="7273637"/>
          </a:xfrm>
        </p:spPr>
      </p:pic>
    </p:spTree>
    <p:extLst>
      <p:ext uri="{BB962C8B-B14F-4D97-AF65-F5344CB8AC3E}">
        <p14:creationId xmlns:p14="http://schemas.microsoft.com/office/powerpoint/2010/main" val="22560298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968345" cy="7476260"/>
          </a:xfrm>
        </p:spPr>
      </p:pic>
    </p:spTree>
    <p:extLst>
      <p:ext uri="{BB962C8B-B14F-4D97-AF65-F5344CB8AC3E}">
        <p14:creationId xmlns:p14="http://schemas.microsoft.com/office/powerpoint/2010/main" val="1499028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10515600" cy="7886701"/>
          </a:xfrm>
        </p:spPr>
      </p:pic>
    </p:spTree>
    <p:extLst>
      <p:ext uri="{BB962C8B-B14F-4D97-AF65-F5344CB8AC3E}">
        <p14:creationId xmlns:p14="http://schemas.microsoft.com/office/powerpoint/2010/main" val="1166870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25000" cy="7143751"/>
          </a:xfrm>
        </p:spPr>
      </p:pic>
    </p:spTree>
    <p:extLst>
      <p:ext uri="{BB962C8B-B14F-4D97-AF65-F5344CB8AC3E}">
        <p14:creationId xmlns:p14="http://schemas.microsoft.com/office/powerpoint/2010/main" val="10994733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08127" cy="7206096"/>
          </a:xfrm>
        </p:spPr>
      </p:pic>
    </p:spTree>
    <p:extLst>
      <p:ext uri="{BB962C8B-B14F-4D97-AF65-F5344CB8AC3E}">
        <p14:creationId xmlns:p14="http://schemas.microsoft.com/office/powerpoint/2010/main" val="18973357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774382" cy="7330787"/>
          </a:xfrm>
        </p:spPr>
      </p:pic>
    </p:spTree>
    <p:extLst>
      <p:ext uri="{BB962C8B-B14F-4D97-AF65-F5344CB8AC3E}">
        <p14:creationId xmlns:p14="http://schemas.microsoft.com/office/powerpoint/2010/main" val="19466103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91614" cy="7118711"/>
          </a:xfrm>
        </p:spPr>
      </p:pic>
    </p:spTree>
    <p:extLst>
      <p:ext uri="{BB962C8B-B14F-4D97-AF65-F5344CB8AC3E}">
        <p14:creationId xmlns:p14="http://schemas.microsoft.com/office/powerpoint/2010/main" val="2138298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80418" cy="7185314"/>
          </a:xfrm>
        </p:spPr>
      </p:pic>
    </p:spTree>
    <p:extLst>
      <p:ext uri="{BB962C8B-B14F-4D97-AF65-F5344CB8AC3E}">
        <p14:creationId xmlns:p14="http://schemas.microsoft.com/office/powerpoint/2010/main" val="13419668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86455" cy="7039842"/>
          </a:xfrm>
        </p:spPr>
      </p:pic>
    </p:spTree>
    <p:extLst>
      <p:ext uri="{BB962C8B-B14F-4D97-AF65-F5344CB8AC3E}">
        <p14:creationId xmlns:p14="http://schemas.microsoft.com/office/powerpoint/2010/main" val="32098052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14164" cy="7060624"/>
          </a:xfrm>
        </p:spPr>
      </p:pic>
    </p:spTree>
    <p:extLst>
      <p:ext uri="{BB962C8B-B14F-4D97-AF65-F5344CB8AC3E}">
        <p14:creationId xmlns:p14="http://schemas.microsoft.com/office/powerpoint/2010/main" val="26874968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69582" cy="7102187"/>
          </a:xfrm>
        </p:spPr>
      </p:pic>
    </p:spTree>
    <p:extLst>
      <p:ext uri="{BB962C8B-B14F-4D97-AF65-F5344CB8AC3E}">
        <p14:creationId xmlns:p14="http://schemas.microsoft.com/office/powerpoint/2010/main" val="191209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97291" cy="7122969"/>
          </a:xfrm>
        </p:spPr>
      </p:pic>
    </p:spTree>
    <p:extLst>
      <p:ext uri="{BB962C8B-B14F-4D97-AF65-F5344CB8AC3E}">
        <p14:creationId xmlns:p14="http://schemas.microsoft.com/office/powerpoint/2010/main" val="41718752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220200" cy="6915151"/>
          </a:xfrm>
        </p:spPr>
      </p:pic>
    </p:spTree>
    <p:extLst>
      <p:ext uri="{BB962C8B-B14F-4D97-AF65-F5344CB8AC3E}">
        <p14:creationId xmlns:p14="http://schemas.microsoft.com/office/powerpoint/2010/main" val="3918108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31036" cy="6998278"/>
          </a:xfrm>
        </p:spPr>
      </p:pic>
    </p:spTree>
    <p:extLst>
      <p:ext uri="{BB962C8B-B14F-4D97-AF65-F5344CB8AC3E}">
        <p14:creationId xmlns:p14="http://schemas.microsoft.com/office/powerpoint/2010/main" val="41065705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03327" cy="6977496"/>
          </a:xfrm>
        </p:spPr>
      </p:pic>
    </p:spTree>
    <p:extLst>
      <p:ext uri="{BB962C8B-B14F-4D97-AF65-F5344CB8AC3E}">
        <p14:creationId xmlns:p14="http://schemas.microsoft.com/office/powerpoint/2010/main" val="25492365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43831" cy="7007874"/>
          </a:xfrm>
        </p:spPr>
      </p:pic>
    </p:spTree>
    <p:extLst>
      <p:ext uri="{BB962C8B-B14F-4D97-AF65-F5344CB8AC3E}">
        <p14:creationId xmlns:p14="http://schemas.microsoft.com/office/powerpoint/2010/main" val="37103494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65504" cy="7174129"/>
          </a:xfrm>
        </p:spPr>
      </p:pic>
    </p:spTree>
    <p:extLst>
      <p:ext uri="{BB962C8B-B14F-4D97-AF65-F5344CB8AC3E}">
        <p14:creationId xmlns:p14="http://schemas.microsoft.com/office/powerpoint/2010/main" val="27012468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69582" cy="7102187"/>
          </a:xfrm>
        </p:spPr>
      </p:pic>
    </p:spTree>
    <p:extLst>
      <p:ext uri="{BB962C8B-B14F-4D97-AF65-F5344CB8AC3E}">
        <p14:creationId xmlns:p14="http://schemas.microsoft.com/office/powerpoint/2010/main" val="725955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41873" cy="7081406"/>
          </a:xfrm>
        </p:spPr>
      </p:pic>
    </p:spTree>
    <p:extLst>
      <p:ext uri="{BB962C8B-B14F-4D97-AF65-F5344CB8AC3E}">
        <p14:creationId xmlns:p14="http://schemas.microsoft.com/office/powerpoint/2010/main" val="17568262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746673" cy="7310006"/>
          </a:xfrm>
        </p:spPr>
      </p:pic>
    </p:spTree>
    <p:extLst>
      <p:ext uri="{BB962C8B-B14F-4D97-AF65-F5344CB8AC3E}">
        <p14:creationId xmlns:p14="http://schemas.microsoft.com/office/powerpoint/2010/main" val="17697055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08127" cy="7206096"/>
          </a:xfrm>
        </p:spPr>
      </p:pic>
    </p:spTree>
    <p:extLst>
      <p:ext uri="{BB962C8B-B14F-4D97-AF65-F5344CB8AC3E}">
        <p14:creationId xmlns:p14="http://schemas.microsoft.com/office/powerpoint/2010/main" val="32711780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08127" cy="7206096"/>
          </a:xfrm>
        </p:spPr>
      </p:pic>
    </p:spTree>
    <p:extLst>
      <p:ext uri="{BB962C8B-B14F-4D97-AF65-F5344CB8AC3E}">
        <p14:creationId xmlns:p14="http://schemas.microsoft.com/office/powerpoint/2010/main" val="242506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13506"/>
            <a:ext cx="9781309" cy="7335983"/>
          </a:xfrm>
        </p:spPr>
      </p:pic>
    </p:spTree>
    <p:extLst>
      <p:ext uri="{BB962C8B-B14F-4D97-AF65-F5344CB8AC3E}">
        <p14:creationId xmlns:p14="http://schemas.microsoft.com/office/powerpoint/2010/main" val="29412531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97291" cy="7122969"/>
          </a:xfrm>
        </p:spPr>
      </p:pic>
    </p:spTree>
    <p:extLst>
      <p:ext uri="{BB962C8B-B14F-4D97-AF65-F5344CB8AC3E}">
        <p14:creationId xmlns:p14="http://schemas.microsoft.com/office/powerpoint/2010/main" val="16577524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996055" cy="7497042"/>
          </a:xfrm>
        </p:spPr>
      </p:pic>
    </p:spTree>
    <p:extLst>
      <p:ext uri="{BB962C8B-B14F-4D97-AF65-F5344CB8AC3E}">
        <p14:creationId xmlns:p14="http://schemas.microsoft.com/office/powerpoint/2010/main" val="328773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0" y="-1"/>
            <a:ext cx="9365672" cy="7024255"/>
          </a:xfrm>
        </p:spPr>
      </p:pic>
    </p:spTree>
    <p:extLst>
      <p:ext uri="{BB962C8B-B14F-4D97-AF65-F5344CB8AC3E}">
        <p14:creationId xmlns:p14="http://schemas.microsoft.com/office/powerpoint/2010/main" val="262816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58745" cy="7019060"/>
          </a:xfrm>
        </p:spPr>
      </p:pic>
    </p:spTree>
    <p:extLst>
      <p:ext uri="{BB962C8B-B14F-4D97-AF65-F5344CB8AC3E}">
        <p14:creationId xmlns:p14="http://schemas.microsoft.com/office/powerpoint/2010/main" val="1472712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0" y="-92725"/>
            <a:ext cx="9365672" cy="7024256"/>
          </a:xfrm>
        </p:spPr>
      </p:pic>
    </p:spTree>
    <p:extLst>
      <p:ext uri="{BB962C8B-B14F-4D97-AF65-F5344CB8AC3E}">
        <p14:creationId xmlns:p14="http://schemas.microsoft.com/office/powerpoint/2010/main" val="137899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80776" cy="7035583"/>
          </a:xfrm>
        </p:spPr>
      </p:pic>
    </p:spTree>
    <p:extLst>
      <p:ext uri="{BB962C8B-B14F-4D97-AF65-F5344CB8AC3E}">
        <p14:creationId xmlns:p14="http://schemas.microsoft.com/office/powerpoint/2010/main" val="333414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066740" cy="6800056"/>
          </a:xfrm>
        </p:spPr>
      </p:pic>
    </p:spTree>
    <p:extLst>
      <p:ext uri="{BB962C8B-B14F-4D97-AF65-F5344CB8AC3E}">
        <p14:creationId xmlns:p14="http://schemas.microsoft.com/office/powerpoint/2010/main" val="2711481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137073" cy="6852806"/>
          </a:xfrm>
        </p:spPr>
      </p:pic>
    </p:spTree>
    <p:extLst>
      <p:ext uri="{BB962C8B-B14F-4D97-AF65-F5344CB8AC3E}">
        <p14:creationId xmlns:p14="http://schemas.microsoft.com/office/powerpoint/2010/main" val="24986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066740" cy="6800056"/>
          </a:xfrm>
        </p:spPr>
      </p:pic>
    </p:spTree>
    <p:extLst>
      <p:ext uri="{BB962C8B-B14F-4D97-AF65-F5344CB8AC3E}">
        <p14:creationId xmlns:p14="http://schemas.microsoft.com/office/powerpoint/2010/main" val="427220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066740" cy="6800056"/>
          </a:xfrm>
        </p:spPr>
      </p:pic>
    </p:spTree>
    <p:extLst>
      <p:ext uri="{BB962C8B-B14F-4D97-AF65-F5344CB8AC3E}">
        <p14:creationId xmlns:p14="http://schemas.microsoft.com/office/powerpoint/2010/main" val="629771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109364" cy="6832024"/>
          </a:xfrm>
        </p:spPr>
      </p:pic>
    </p:spTree>
    <p:extLst>
      <p:ext uri="{BB962C8B-B14F-4D97-AF65-F5344CB8AC3E}">
        <p14:creationId xmlns:p14="http://schemas.microsoft.com/office/powerpoint/2010/main" val="413344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066740" cy="6800056"/>
          </a:xfrm>
        </p:spPr>
      </p:pic>
    </p:spTree>
    <p:extLst>
      <p:ext uri="{BB962C8B-B14F-4D97-AF65-F5344CB8AC3E}">
        <p14:creationId xmlns:p14="http://schemas.microsoft.com/office/powerpoint/2010/main" val="2149010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066740" cy="6800056"/>
          </a:xfrm>
        </p:spPr>
      </p:pic>
    </p:spTree>
    <p:extLst>
      <p:ext uri="{BB962C8B-B14F-4D97-AF65-F5344CB8AC3E}">
        <p14:creationId xmlns:p14="http://schemas.microsoft.com/office/powerpoint/2010/main" val="366969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081655" cy="6811242"/>
          </a:xfrm>
        </p:spPr>
      </p:pic>
    </p:spTree>
    <p:extLst>
      <p:ext uri="{BB962C8B-B14F-4D97-AF65-F5344CB8AC3E}">
        <p14:creationId xmlns:p14="http://schemas.microsoft.com/office/powerpoint/2010/main" val="270582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58745" cy="7019060"/>
          </a:xfrm>
        </p:spPr>
      </p:pic>
    </p:spTree>
    <p:extLst>
      <p:ext uri="{BB962C8B-B14F-4D97-AF65-F5344CB8AC3E}">
        <p14:creationId xmlns:p14="http://schemas.microsoft.com/office/powerpoint/2010/main" val="2252368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109364" cy="6832024"/>
          </a:xfrm>
        </p:spPr>
      </p:pic>
    </p:spTree>
    <p:extLst>
      <p:ext uri="{BB962C8B-B14F-4D97-AF65-F5344CB8AC3E}">
        <p14:creationId xmlns:p14="http://schemas.microsoft.com/office/powerpoint/2010/main" val="425318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220200" cy="6915151"/>
          </a:xfrm>
        </p:spPr>
      </p:pic>
    </p:spTree>
    <p:extLst>
      <p:ext uri="{BB962C8B-B14F-4D97-AF65-F5344CB8AC3E}">
        <p14:creationId xmlns:p14="http://schemas.microsoft.com/office/powerpoint/2010/main" val="2195501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081655" cy="6811242"/>
          </a:xfrm>
        </p:spPr>
      </p:pic>
    </p:spTree>
    <p:extLst>
      <p:ext uri="{BB962C8B-B14F-4D97-AF65-F5344CB8AC3E}">
        <p14:creationId xmlns:p14="http://schemas.microsoft.com/office/powerpoint/2010/main" val="1118435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109364" cy="6832024"/>
          </a:xfrm>
        </p:spPr>
      </p:pic>
    </p:spTree>
    <p:extLst>
      <p:ext uri="{BB962C8B-B14F-4D97-AF65-F5344CB8AC3E}">
        <p14:creationId xmlns:p14="http://schemas.microsoft.com/office/powerpoint/2010/main" val="656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275618" cy="6956714"/>
          </a:xfrm>
        </p:spPr>
      </p:pic>
    </p:spTree>
    <p:extLst>
      <p:ext uri="{BB962C8B-B14F-4D97-AF65-F5344CB8AC3E}">
        <p14:creationId xmlns:p14="http://schemas.microsoft.com/office/powerpoint/2010/main" val="326573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081655" cy="6811242"/>
          </a:xfrm>
        </p:spPr>
      </p:pic>
    </p:spTree>
    <p:extLst>
      <p:ext uri="{BB962C8B-B14F-4D97-AF65-F5344CB8AC3E}">
        <p14:creationId xmlns:p14="http://schemas.microsoft.com/office/powerpoint/2010/main" val="4089105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17722" cy="7063292"/>
          </a:xfrm>
        </p:spPr>
      </p:pic>
    </p:spTree>
    <p:extLst>
      <p:ext uri="{BB962C8B-B14F-4D97-AF65-F5344CB8AC3E}">
        <p14:creationId xmlns:p14="http://schemas.microsoft.com/office/powerpoint/2010/main" val="3745210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463713" cy="7097786"/>
          </a:xfrm>
        </p:spPr>
      </p:pic>
    </p:spTree>
    <p:extLst>
      <p:ext uri="{BB962C8B-B14F-4D97-AF65-F5344CB8AC3E}">
        <p14:creationId xmlns:p14="http://schemas.microsoft.com/office/powerpoint/2010/main" val="4086302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03327" cy="6977496"/>
          </a:xfrm>
        </p:spPr>
      </p:pic>
    </p:spTree>
    <p:extLst>
      <p:ext uri="{BB962C8B-B14F-4D97-AF65-F5344CB8AC3E}">
        <p14:creationId xmlns:p14="http://schemas.microsoft.com/office/powerpoint/2010/main" val="1930282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861067" cy="7395801"/>
          </a:xfrm>
        </p:spPr>
      </p:pic>
    </p:spTree>
    <p:extLst>
      <p:ext uri="{BB962C8B-B14F-4D97-AF65-F5344CB8AC3E}">
        <p14:creationId xmlns:p14="http://schemas.microsoft.com/office/powerpoint/2010/main" val="2520389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629967" cy="7222477"/>
          </a:xfrm>
        </p:spPr>
      </p:pic>
    </p:spTree>
    <p:extLst>
      <p:ext uri="{BB962C8B-B14F-4D97-AF65-F5344CB8AC3E}">
        <p14:creationId xmlns:p14="http://schemas.microsoft.com/office/powerpoint/2010/main" val="4192015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58745" cy="7019060"/>
          </a:xfrm>
        </p:spPr>
      </p:pic>
    </p:spTree>
    <p:extLst>
      <p:ext uri="{BB962C8B-B14F-4D97-AF65-F5344CB8AC3E}">
        <p14:creationId xmlns:p14="http://schemas.microsoft.com/office/powerpoint/2010/main" val="2157087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69582" cy="7102187"/>
          </a:xfrm>
        </p:spPr>
      </p:pic>
    </p:spTree>
    <p:extLst>
      <p:ext uri="{BB962C8B-B14F-4D97-AF65-F5344CB8AC3E}">
        <p14:creationId xmlns:p14="http://schemas.microsoft.com/office/powerpoint/2010/main" val="3178130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val="3463555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109364" cy="6832024"/>
          </a:xfrm>
        </p:spPr>
      </p:pic>
    </p:spTree>
    <p:extLst>
      <p:ext uri="{BB962C8B-B14F-4D97-AF65-F5344CB8AC3E}">
        <p14:creationId xmlns:p14="http://schemas.microsoft.com/office/powerpoint/2010/main" val="3802058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val="392791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164782" cy="6873587"/>
          </a:xfrm>
        </p:spPr>
      </p:pic>
    </p:spTree>
    <p:extLst>
      <p:ext uri="{BB962C8B-B14F-4D97-AF65-F5344CB8AC3E}">
        <p14:creationId xmlns:p14="http://schemas.microsoft.com/office/powerpoint/2010/main" val="2168362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43831" cy="7007874"/>
          </a:xfrm>
        </p:spPr>
      </p:pic>
    </p:spTree>
    <p:extLst>
      <p:ext uri="{BB962C8B-B14F-4D97-AF65-F5344CB8AC3E}">
        <p14:creationId xmlns:p14="http://schemas.microsoft.com/office/powerpoint/2010/main" val="3773097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774382" cy="7330787"/>
          </a:xfrm>
        </p:spPr>
      </p:pic>
    </p:spTree>
    <p:extLst>
      <p:ext uri="{BB962C8B-B14F-4D97-AF65-F5344CB8AC3E}">
        <p14:creationId xmlns:p14="http://schemas.microsoft.com/office/powerpoint/2010/main" val="1015702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41873" cy="7081406"/>
          </a:xfrm>
        </p:spPr>
      </p:pic>
    </p:spTree>
    <p:extLst>
      <p:ext uri="{BB962C8B-B14F-4D97-AF65-F5344CB8AC3E}">
        <p14:creationId xmlns:p14="http://schemas.microsoft.com/office/powerpoint/2010/main" val="2485939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352876" cy="7014658"/>
          </a:xfrm>
        </p:spPr>
      </p:pic>
    </p:spTree>
    <p:extLst>
      <p:ext uri="{BB962C8B-B14F-4D97-AF65-F5344CB8AC3E}">
        <p14:creationId xmlns:p14="http://schemas.microsoft.com/office/powerpoint/2010/main" val="1006089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519131" cy="7139350"/>
          </a:xfrm>
        </p:spPr>
      </p:pic>
    </p:spTree>
    <p:extLst>
      <p:ext uri="{BB962C8B-B14F-4D97-AF65-F5344CB8AC3E}">
        <p14:creationId xmlns:p14="http://schemas.microsoft.com/office/powerpoint/2010/main" val="389803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629967" cy="7222477"/>
          </a:xfrm>
        </p:spPr>
      </p:pic>
    </p:spTree>
    <p:extLst>
      <p:ext uri="{BB962C8B-B14F-4D97-AF65-F5344CB8AC3E}">
        <p14:creationId xmlns:p14="http://schemas.microsoft.com/office/powerpoint/2010/main" val="396606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380585" cy="7035440"/>
          </a:xfrm>
        </p:spPr>
      </p:pic>
    </p:spTree>
    <p:extLst>
      <p:ext uri="{BB962C8B-B14F-4D97-AF65-F5344CB8AC3E}">
        <p14:creationId xmlns:p14="http://schemas.microsoft.com/office/powerpoint/2010/main" val="2363606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2926717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1" y="0"/>
            <a:ext cx="9269750" cy="6952313"/>
          </a:xfrm>
        </p:spPr>
      </p:pic>
    </p:spTree>
    <p:extLst>
      <p:ext uri="{BB962C8B-B14F-4D97-AF65-F5344CB8AC3E}">
        <p14:creationId xmlns:p14="http://schemas.microsoft.com/office/powerpoint/2010/main" val="793658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192491" cy="6894369"/>
          </a:xfrm>
        </p:spPr>
      </p:pic>
    </p:spTree>
    <p:extLst>
      <p:ext uri="{BB962C8B-B14F-4D97-AF65-F5344CB8AC3E}">
        <p14:creationId xmlns:p14="http://schemas.microsoft.com/office/powerpoint/2010/main" val="333727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13506"/>
            <a:ext cx="9615055" cy="7211292"/>
          </a:xfrm>
        </p:spPr>
      </p:pic>
    </p:spTree>
    <p:extLst>
      <p:ext uri="{BB962C8B-B14F-4D97-AF65-F5344CB8AC3E}">
        <p14:creationId xmlns:p14="http://schemas.microsoft.com/office/powerpoint/2010/main" val="331452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9325167" cy="6993877"/>
          </a:xfrm>
        </p:spPr>
      </p:pic>
    </p:spTree>
    <p:extLst>
      <p:ext uri="{BB962C8B-B14F-4D97-AF65-F5344CB8AC3E}">
        <p14:creationId xmlns:p14="http://schemas.microsoft.com/office/powerpoint/2010/main" val="156555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03327" cy="6977496"/>
          </a:xfrm>
        </p:spPr>
      </p:pic>
    </p:spTree>
    <p:extLst>
      <p:ext uri="{BB962C8B-B14F-4D97-AF65-F5344CB8AC3E}">
        <p14:creationId xmlns:p14="http://schemas.microsoft.com/office/powerpoint/2010/main" val="3223552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14164" cy="7060624"/>
          </a:xfrm>
        </p:spPr>
      </p:pic>
    </p:spTree>
    <p:extLst>
      <p:ext uri="{BB962C8B-B14F-4D97-AF65-F5344CB8AC3E}">
        <p14:creationId xmlns:p14="http://schemas.microsoft.com/office/powerpoint/2010/main" val="2093399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63545" cy="7247660"/>
          </a:xfrm>
        </p:spPr>
      </p:pic>
    </p:spTree>
    <p:extLst>
      <p:ext uri="{BB962C8B-B14F-4D97-AF65-F5344CB8AC3E}">
        <p14:creationId xmlns:p14="http://schemas.microsoft.com/office/powerpoint/2010/main" val="198530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-92725"/>
            <a:ext cx="9504217" cy="7128164"/>
          </a:xfrm>
        </p:spPr>
      </p:pic>
    </p:spTree>
    <p:extLst>
      <p:ext uri="{BB962C8B-B14F-4D97-AF65-F5344CB8AC3E}">
        <p14:creationId xmlns:p14="http://schemas.microsoft.com/office/powerpoint/2010/main" val="615999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86455" cy="7039842"/>
          </a:xfrm>
        </p:spPr>
      </p:pic>
    </p:spTree>
    <p:extLst>
      <p:ext uri="{BB962C8B-B14F-4D97-AF65-F5344CB8AC3E}">
        <p14:creationId xmlns:p14="http://schemas.microsoft.com/office/powerpoint/2010/main" val="2918956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86455" cy="7039842"/>
          </a:xfrm>
        </p:spPr>
      </p:pic>
    </p:spTree>
    <p:extLst>
      <p:ext uri="{BB962C8B-B14F-4D97-AF65-F5344CB8AC3E}">
        <p14:creationId xmlns:p14="http://schemas.microsoft.com/office/powerpoint/2010/main" val="1908819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802091" cy="7351569"/>
          </a:xfrm>
        </p:spPr>
      </p:pic>
    </p:spTree>
    <p:extLst>
      <p:ext uri="{BB962C8B-B14F-4D97-AF65-F5344CB8AC3E}">
        <p14:creationId xmlns:p14="http://schemas.microsoft.com/office/powerpoint/2010/main" val="2045241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35836" cy="7226878"/>
          </a:xfrm>
        </p:spPr>
      </p:pic>
    </p:spTree>
    <p:extLst>
      <p:ext uri="{BB962C8B-B14F-4D97-AF65-F5344CB8AC3E}">
        <p14:creationId xmlns:p14="http://schemas.microsoft.com/office/powerpoint/2010/main" val="2112545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86455" cy="7039842"/>
          </a:xfrm>
        </p:spPr>
      </p:pic>
    </p:spTree>
    <p:extLst>
      <p:ext uri="{BB962C8B-B14F-4D97-AF65-F5344CB8AC3E}">
        <p14:creationId xmlns:p14="http://schemas.microsoft.com/office/powerpoint/2010/main" val="1657758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10023764" cy="7517824"/>
          </a:xfrm>
        </p:spPr>
      </p:pic>
    </p:spTree>
    <p:extLst>
      <p:ext uri="{BB962C8B-B14F-4D97-AF65-F5344CB8AC3E}">
        <p14:creationId xmlns:p14="http://schemas.microsoft.com/office/powerpoint/2010/main" val="3560849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13506"/>
            <a:ext cx="9725891" cy="7294419"/>
          </a:xfrm>
        </p:spPr>
      </p:pic>
    </p:spTree>
    <p:extLst>
      <p:ext uri="{BB962C8B-B14F-4D97-AF65-F5344CB8AC3E}">
        <p14:creationId xmlns:p14="http://schemas.microsoft.com/office/powerpoint/2010/main" val="2571721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-92725"/>
            <a:ext cx="9947563" cy="7460674"/>
          </a:xfrm>
        </p:spPr>
      </p:pic>
    </p:spTree>
    <p:extLst>
      <p:ext uri="{BB962C8B-B14F-4D97-AF65-F5344CB8AC3E}">
        <p14:creationId xmlns:p14="http://schemas.microsoft.com/office/powerpoint/2010/main" val="474024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885218" cy="7413914"/>
          </a:xfrm>
        </p:spPr>
      </p:pic>
    </p:spTree>
    <p:extLst>
      <p:ext uri="{BB962C8B-B14F-4D97-AF65-F5344CB8AC3E}">
        <p14:creationId xmlns:p14="http://schemas.microsoft.com/office/powerpoint/2010/main" val="780150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63545" cy="7247660"/>
          </a:xfrm>
        </p:spPr>
      </p:pic>
    </p:spTree>
    <p:extLst>
      <p:ext uri="{BB962C8B-B14F-4D97-AF65-F5344CB8AC3E}">
        <p14:creationId xmlns:p14="http://schemas.microsoft.com/office/powerpoint/2010/main" val="723271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52709" cy="7164533"/>
          </a:xfrm>
        </p:spPr>
      </p:pic>
    </p:spTree>
    <p:extLst>
      <p:ext uri="{BB962C8B-B14F-4D97-AF65-F5344CB8AC3E}">
        <p14:creationId xmlns:p14="http://schemas.microsoft.com/office/powerpoint/2010/main" val="3052322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52709" cy="7164533"/>
          </a:xfrm>
        </p:spPr>
      </p:pic>
    </p:spTree>
    <p:extLst>
      <p:ext uri="{BB962C8B-B14F-4D97-AF65-F5344CB8AC3E}">
        <p14:creationId xmlns:p14="http://schemas.microsoft.com/office/powerpoint/2010/main" val="2450212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996055" cy="7497042"/>
          </a:xfrm>
        </p:spPr>
      </p:pic>
    </p:spTree>
    <p:extLst>
      <p:ext uri="{BB962C8B-B14F-4D97-AF65-F5344CB8AC3E}">
        <p14:creationId xmlns:p14="http://schemas.microsoft.com/office/powerpoint/2010/main" val="1933705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829800" cy="7372351"/>
          </a:xfrm>
        </p:spPr>
      </p:pic>
    </p:spTree>
    <p:extLst>
      <p:ext uri="{BB962C8B-B14F-4D97-AF65-F5344CB8AC3E}">
        <p14:creationId xmlns:p14="http://schemas.microsoft.com/office/powerpoint/2010/main" val="3451190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857509" cy="7393133"/>
          </a:xfrm>
        </p:spPr>
      </p:pic>
    </p:spTree>
    <p:extLst>
      <p:ext uri="{BB962C8B-B14F-4D97-AF65-F5344CB8AC3E}">
        <p14:creationId xmlns:p14="http://schemas.microsoft.com/office/powerpoint/2010/main" val="1429273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52709" cy="7164533"/>
          </a:xfrm>
        </p:spPr>
      </p:pic>
    </p:spTree>
    <p:extLst>
      <p:ext uri="{BB962C8B-B14F-4D97-AF65-F5344CB8AC3E}">
        <p14:creationId xmlns:p14="http://schemas.microsoft.com/office/powerpoint/2010/main" val="96838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0"/>
            <a:ext cx="9781309" cy="7335984"/>
          </a:xfrm>
        </p:spPr>
      </p:pic>
    </p:spTree>
    <p:extLst>
      <p:ext uri="{BB962C8B-B14F-4D97-AF65-F5344CB8AC3E}">
        <p14:creationId xmlns:p14="http://schemas.microsoft.com/office/powerpoint/2010/main" val="3544684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14164" cy="7060624"/>
          </a:xfrm>
        </p:spPr>
      </p:pic>
    </p:spTree>
    <p:extLst>
      <p:ext uri="{BB962C8B-B14F-4D97-AF65-F5344CB8AC3E}">
        <p14:creationId xmlns:p14="http://schemas.microsoft.com/office/powerpoint/2010/main" val="29509060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13506"/>
            <a:ext cx="9559636" cy="7169728"/>
          </a:xfrm>
        </p:spPr>
      </p:pic>
    </p:spTree>
    <p:extLst>
      <p:ext uri="{BB962C8B-B14F-4D97-AF65-F5344CB8AC3E}">
        <p14:creationId xmlns:p14="http://schemas.microsoft.com/office/powerpoint/2010/main" val="2474551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9767471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10079182" cy="7559387"/>
          </a:xfrm>
        </p:spPr>
      </p:pic>
    </p:spTree>
    <p:extLst>
      <p:ext uri="{BB962C8B-B14F-4D97-AF65-F5344CB8AC3E}">
        <p14:creationId xmlns:p14="http://schemas.microsoft.com/office/powerpoint/2010/main" val="3395681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03327" cy="6977496"/>
          </a:xfrm>
        </p:spPr>
      </p:pic>
    </p:spTree>
    <p:extLst>
      <p:ext uri="{BB962C8B-B14F-4D97-AF65-F5344CB8AC3E}">
        <p14:creationId xmlns:p14="http://schemas.microsoft.com/office/powerpoint/2010/main" val="233210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58745" cy="7019060"/>
          </a:xfrm>
        </p:spPr>
      </p:pic>
    </p:spTree>
    <p:extLst>
      <p:ext uri="{BB962C8B-B14F-4D97-AF65-F5344CB8AC3E}">
        <p14:creationId xmlns:p14="http://schemas.microsoft.com/office/powerpoint/2010/main" val="3170896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41873" cy="7081406"/>
          </a:xfrm>
        </p:spPr>
      </p:pic>
    </p:spTree>
    <p:extLst>
      <p:ext uri="{BB962C8B-B14F-4D97-AF65-F5344CB8AC3E}">
        <p14:creationId xmlns:p14="http://schemas.microsoft.com/office/powerpoint/2010/main" val="22860519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91255" cy="7268442"/>
          </a:xfrm>
        </p:spPr>
      </p:pic>
    </p:spTree>
    <p:extLst>
      <p:ext uri="{BB962C8B-B14F-4D97-AF65-F5344CB8AC3E}">
        <p14:creationId xmlns:p14="http://schemas.microsoft.com/office/powerpoint/2010/main" val="1536487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80418" cy="7185314"/>
          </a:xfrm>
        </p:spPr>
      </p:pic>
    </p:spTree>
    <p:extLst>
      <p:ext uri="{BB962C8B-B14F-4D97-AF65-F5344CB8AC3E}">
        <p14:creationId xmlns:p14="http://schemas.microsoft.com/office/powerpoint/2010/main" val="39361355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14164" cy="7060624"/>
          </a:xfrm>
        </p:spPr>
      </p:pic>
    </p:spTree>
    <p:extLst>
      <p:ext uri="{BB962C8B-B14F-4D97-AF65-F5344CB8AC3E}">
        <p14:creationId xmlns:p14="http://schemas.microsoft.com/office/powerpoint/2010/main" val="11158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25000" cy="7143751"/>
          </a:xfrm>
        </p:spPr>
      </p:pic>
    </p:spTree>
    <p:extLst>
      <p:ext uri="{BB962C8B-B14F-4D97-AF65-F5344CB8AC3E}">
        <p14:creationId xmlns:p14="http://schemas.microsoft.com/office/powerpoint/2010/main" val="3950255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97291" cy="7122969"/>
          </a:xfrm>
        </p:spPr>
      </p:pic>
    </p:spTree>
    <p:extLst>
      <p:ext uri="{BB962C8B-B14F-4D97-AF65-F5344CB8AC3E}">
        <p14:creationId xmlns:p14="http://schemas.microsoft.com/office/powerpoint/2010/main" val="21317006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41873" cy="7081406"/>
          </a:xfrm>
        </p:spPr>
      </p:pic>
    </p:spTree>
    <p:extLst>
      <p:ext uri="{BB962C8B-B14F-4D97-AF65-F5344CB8AC3E}">
        <p14:creationId xmlns:p14="http://schemas.microsoft.com/office/powerpoint/2010/main" val="3204478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31036" cy="6998278"/>
          </a:xfrm>
        </p:spPr>
      </p:pic>
    </p:spTree>
    <p:extLst>
      <p:ext uri="{BB962C8B-B14F-4D97-AF65-F5344CB8AC3E}">
        <p14:creationId xmlns:p14="http://schemas.microsoft.com/office/powerpoint/2010/main" val="3761090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497291" cy="7122969"/>
          </a:xfrm>
        </p:spPr>
      </p:pic>
    </p:spTree>
    <p:extLst>
      <p:ext uri="{BB962C8B-B14F-4D97-AF65-F5344CB8AC3E}">
        <p14:creationId xmlns:p14="http://schemas.microsoft.com/office/powerpoint/2010/main" val="21852924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358745" cy="7019060"/>
          </a:xfrm>
        </p:spPr>
      </p:pic>
    </p:spTree>
    <p:extLst>
      <p:ext uri="{BB962C8B-B14F-4D97-AF65-F5344CB8AC3E}">
        <p14:creationId xmlns:p14="http://schemas.microsoft.com/office/powerpoint/2010/main" val="2704035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885218" cy="7413914"/>
          </a:xfrm>
        </p:spPr>
      </p:pic>
    </p:spTree>
    <p:extLst>
      <p:ext uri="{BB962C8B-B14F-4D97-AF65-F5344CB8AC3E}">
        <p14:creationId xmlns:p14="http://schemas.microsoft.com/office/powerpoint/2010/main" val="5014520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718964" cy="7289224"/>
          </a:xfrm>
        </p:spPr>
      </p:pic>
    </p:spTree>
    <p:extLst>
      <p:ext uri="{BB962C8B-B14F-4D97-AF65-F5344CB8AC3E}">
        <p14:creationId xmlns:p14="http://schemas.microsoft.com/office/powerpoint/2010/main" val="25170091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10079182" cy="7559387"/>
          </a:xfrm>
        </p:spPr>
      </p:pic>
    </p:spTree>
    <p:extLst>
      <p:ext uri="{BB962C8B-B14F-4D97-AF65-F5344CB8AC3E}">
        <p14:creationId xmlns:p14="http://schemas.microsoft.com/office/powerpoint/2010/main" val="20928756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-92726"/>
            <a:ext cx="9809017" cy="7356765"/>
          </a:xfrm>
        </p:spPr>
      </p:pic>
    </p:spTree>
    <p:extLst>
      <p:ext uri="{BB962C8B-B14F-4D97-AF65-F5344CB8AC3E}">
        <p14:creationId xmlns:p14="http://schemas.microsoft.com/office/powerpoint/2010/main" val="4488226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885218" cy="7413914"/>
          </a:xfrm>
        </p:spPr>
      </p:pic>
    </p:spTree>
    <p:extLst>
      <p:ext uri="{BB962C8B-B14F-4D97-AF65-F5344CB8AC3E}">
        <p14:creationId xmlns:p14="http://schemas.microsoft.com/office/powerpoint/2010/main" val="179390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220200" cy="6915151"/>
          </a:xfrm>
        </p:spPr>
      </p:pic>
    </p:spTree>
    <p:extLst>
      <p:ext uri="{BB962C8B-B14F-4D97-AF65-F5344CB8AC3E}">
        <p14:creationId xmlns:p14="http://schemas.microsoft.com/office/powerpoint/2010/main" val="39773851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718964" cy="7289224"/>
          </a:xfrm>
        </p:spPr>
      </p:pic>
    </p:spTree>
    <p:extLst>
      <p:ext uri="{BB962C8B-B14F-4D97-AF65-F5344CB8AC3E}">
        <p14:creationId xmlns:p14="http://schemas.microsoft.com/office/powerpoint/2010/main" val="38054042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802091" cy="7351569"/>
          </a:xfrm>
        </p:spPr>
      </p:pic>
    </p:spTree>
    <p:extLst>
      <p:ext uri="{BB962C8B-B14F-4D97-AF65-F5344CB8AC3E}">
        <p14:creationId xmlns:p14="http://schemas.microsoft.com/office/powerpoint/2010/main" val="17665049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91255" cy="7268442"/>
          </a:xfrm>
        </p:spPr>
      </p:pic>
    </p:spTree>
    <p:extLst>
      <p:ext uri="{BB962C8B-B14F-4D97-AF65-F5344CB8AC3E}">
        <p14:creationId xmlns:p14="http://schemas.microsoft.com/office/powerpoint/2010/main" val="17159245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10217727" cy="7663296"/>
          </a:xfrm>
        </p:spPr>
      </p:pic>
    </p:spTree>
    <p:extLst>
      <p:ext uri="{BB962C8B-B14F-4D97-AF65-F5344CB8AC3E}">
        <p14:creationId xmlns:p14="http://schemas.microsoft.com/office/powerpoint/2010/main" val="38668537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52709" cy="7164533"/>
          </a:xfrm>
        </p:spPr>
      </p:pic>
    </p:spTree>
    <p:extLst>
      <p:ext uri="{BB962C8B-B14F-4D97-AF65-F5344CB8AC3E}">
        <p14:creationId xmlns:p14="http://schemas.microsoft.com/office/powerpoint/2010/main" val="29236888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10051473" cy="7538606"/>
          </a:xfrm>
        </p:spPr>
      </p:pic>
    </p:spTree>
    <p:extLst>
      <p:ext uri="{BB962C8B-B14F-4D97-AF65-F5344CB8AC3E}">
        <p14:creationId xmlns:p14="http://schemas.microsoft.com/office/powerpoint/2010/main" val="5240044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35836" cy="7226878"/>
          </a:xfrm>
        </p:spPr>
      </p:pic>
    </p:spTree>
    <p:extLst>
      <p:ext uri="{BB962C8B-B14F-4D97-AF65-F5344CB8AC3E}">
        <p14:creationId xmlns:p14="http://schemas.microsoft.com/office/powerpoint/2010/main" val="5336003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580418" cy="7185314"/>
          </a:xfrm>
        </p:spPr>
      </p:pic>
    </p:spTree>
    <p:extLst>
      <p:ext uri="{BB962C8B-B14F-4D97-AF65-F5344CB8AC3E}">
        <p14:creationId xmlns:p14="http://schemas.microsoft.com/office/powerpoint/2010/main" val="34222337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9691255" cy="7268442"/>
          </a:xfrm>
        </p:spPr>
      </p:pic>
    </p:spTree>
    <p:extLst>
      <p:ext uri="{BB962C8B-B14F-4D97-AF65-F5344CB8AC3E}">
        <p14:creationId xmlns:p14="http://schemas.microsoft.com/office/powerpoint/2010/main" val="41983294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44"/>
            <a:ext cx="10882745" cy="8162060"/>
          </a:xfrm>
        </p:spPr>
      </p:pic>
    </p:spTree>
    <p:extLst>
      <p:ext uri="{BB962C8B-B14F-4D97-AF65-F5344CB8AC3E}">
        <p14:creationId xmlns:p14="http://schemas.microsoft.com/office/powerpoint/2010/main" val="202104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Widescreen</PresentationFormat>
  <Paragraphs>0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Abhilash Karuruthil</dc:creator>
  <cp:lastModifiedBy>Abhilash Karuruthil</cp:lastModifiedBy>
  <cp:revision>109</cp:revision>
  <dcterms:created xsi:type="dcterms:W3CDTF">2017-07-31T14:59:01Z</dcterms:created>
  <dcterms:modified xsi:type="dcterms:W3CDTF">2017-07-31T15:57:34Z</dcterms:modified>
</cp:coreProperties>
</file>